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4" r:id="rId5"/>
    <p:sldId id="259" r:id="rId6"/>
    <p:sldId id="260" r:id="rId7"/>
    <p:sldId id="261" r:id="rId8"/>
    <p:sldId id="262" r:id="rId9"/>
    <p:sldId id="263"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4/7/2020</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4/7/2020</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Application of Computer</a:t>
            </a:r>
            <a:endParaRPr lang="en-US" dirty="0"/>
          </a:p>
        </p:txBody>
      </p:sp>
      <p:sp>
        <p:nvSpPr>
          <p:cNvPr id="3" name="Content Placeholder 2"/>
          <p:cNvSpPr>
            <a:spLocks noGrp="1"/>
          </p:cNvSpPr>
          <p:nvPr>
            <p:ph sz="quarter" idx="1"/>
          </p:nvPr>
        </p:nvSpPr>
        <p:spPr/>
        <p:txBody>
          <a:bodyPr/>
          <a:lstStyle/>
          <a:p>
            <a:r>
              <a:rPr lang="en-US" b="1" dirty="0" smtClean="0"/>
              <a:t>Lecture # 02</a:t>
            </a:r>
            <a:endParaRPr lang="en-US" b="1" dirty="0"/>
          </a:p>
        </p:txBody>
      </p:sp>
    </p:spTree>
    <p:extLst>
      <p:ext uri="{BB962C8B-B14F-4D97-AF65-F5344CB8AC3E}">
        <p14:creationId xmlns:p14="http://schemas.microsoft.com/office/powerpoint/2010/main" val="1347596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activity</a:t>
            </a:r>
            <a:endParaRPr lang="en-US" dirty="0"/>
          </a:p>
        </p:txBody>
      </p:sp>
      <p:sp>
        <p:nvSpPr>
          <p:cNvPr id="3" name="Content Placeholder 2"/>
          <p:cNvSpPr>
            <a:spLocks noGrp="1"/>
          </p:cNvSpPr>
          <p:nvPr>
            <p:ph sz="quarter" idx="1"/>
          </p:nvPr>
        </p:nvSpPr>
        <p:spPr/>
        <p:txBody>
          <a:bodyPr/>
          <a:lstStyle/>
          <a:p>
            <a:r>
              <a:rPr lang="en-US" b="1" dirty="0"/>
              <a:t>What is the use of MS Office in computer?</a:t>
            </a:r>
          </a:p>
          <a:p>
            <a:pPr marL="0" indent="0">
              <a:buNone/>
            </a:pPr>
            <a:r>
              <a:rPr lang="en-US" b="1" dirty="0"/>
              <a:t>Microsoft Office</a:t>
            </a:r>
            <a:r>
              <a:rPr lang="en-US" dirty="0"/>
              <a:t> is a collection of </a:t>
            </a:r>
            <a:r>
              <a:rPr lang="en-US" b="1" dirty="0"/>
              <a:t>office</a:t>
            </a:r>
            <a:r>
              <a:rPr lang="en-US" dirty="0"/>
              <a:t>-related applications. Each </a:t>
            </a:r>
            <a:r>
              <a:rPr lang="en-US" b="1" dirty="0"/>
              <a:t>application</a:t>
            </a:r>
            <a:r>
              <a:rPr lang="en-US" dirty="0"/>
              <a:t> serves a unique purpose and offers a specific service to its users. For example, </a:t>
            </a:r>
            <a:r>
              <a:rPr lang="en-US" b="1" dirty="0"/>
              <a:t>Microsoft</a:t>
            </a:r>
            <a:r>
              <a:rPr lang="en-US" dirty="0"/>
              <a:t> Word is used to create documents. </a:t>
            </a:r>
            <a:r>
              <a:rPr lang="en-US" b="1" dirty="0"/>
              <a:t>Microsoft</a:t>
            </a:r>
            <a:r>
              <a:rPr lang="en-US" dirty="0"/>
              <a:t> PowerPoint is used to create presentations.</a:t>
            </a:r>
          </a:p>
          <a:p>
            <a:endParaRPr lang="en-US" dirty="0"/>
          </a:p>
        </p:txBody>
      </p:sp>
    </p:spTree>
    <p:extLst>
      <p:ext uri="{BB962C8B-B14F-4D97-AF65-F5344CB8AC3E}">
        <p14:creationId xmlns:p14="http://schemas.microsoft.com/office/powerpoint/2010/main" val="1915326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Topics </a:t>
            </a:r>
            <a:endParaRPr lang="en-US" b="1" dirty="0"/>
          </a:p>
        </p:txBody>
      </p:sp>
      <p:sp>
        <p:nvSpPr>
          <p:cNvPr id="3" name="Content Placeholder 2"/>
          <p:cNvSpPr>
            <a:spLocks noGrp="1"/>
          </p:cNvSpPr>
          <p:nvPr>
            <p:ph sz="quarter" idx="1"/>
          </p:nvPr>
        </p:nvSpPr>
        <p:spPr/>
        <p:txBody>
          <a:bodyPr/>
          <a:lstStyle/>
          <a:p>
            <a:r>
              <a:rPr lang="en-US" b="1" dirty="0"/>
              <a:t>What are the applications of computer in </a:t>
            </a:r>
            <a:r>
              <a:rPr lang="en-US" b="1" dirty="0" smtClean="0"/>
              <a:t>Banking?</a:t>
            </a:r>
          </a:p>
          <a:p>
            <a:pPr marL="0" indent="0">
              <a:buNone/>
            </a:pPr>
            <a:r>
              <a:rPr lang="en-US" b="1" dirty="0" smtClean="0"/>
              <a:t>             Web-based </a:t>
            </a:r>
            <a:r>
              <a:rPr lang="en-US" b="1" dirty="0"/>
              <a:t>Banking</a:t>
            </a:r>
          </a:p>
          <a:p>
            <a:pPr marL="0" indent="0">
              <a:buNone/>
            </a:pPr>
            <a:r>
              <a:rPr lang="en-US" b="1" dirty="0" smtClean="0"/>
              <a:t>              Electronic </a:t>
            </a:r>
            <a:r>
              <a:rPr lang="en-US" b="1" dirty="0"/>
              <a:t>Transactions</a:t>
            </a:r>
          </a:p>
          <a:p>
            <a:r>
              <a:rPr lang="en-US" b="1" dirty="0"/>
              <a:t>What are the applications of computer in </a:t>
            </a:r>
            <a:r>
              <a:rPr lang="en-US" b="1" dirty="0" smtClean="0"/>
              <a:t>Governance?</a:t>
            </a:r>
            <a:endParaRPr lang="en-US" b="1" dirty="0"/>
          </a:p>
          <a:p>
            <a:pPr marL="0" indent="0">
              <a:buNone/>
            </a:pPr>
            <a:r>
              <a:rPr lang="en-US" b="1" dirty="0"/>
              <a:t> </a:t>
            </a:r>
            <a:r>
              <a:rPr lang="en-US" b="1" dirty="0" smtClean="0"/>
              <a:t>           computer </a:t>
            </a:r>
            <a:r>
              <a:rPr lang="en-US" b="1" dirty="0"/>
              <a:t>in e governance </a:t>
            </a:r>
          </a:p>
          <a:p>
            <a:r>
              <a:rPr lang="en-US" b="1" dirty="0" smtClean="0"/>
              <a:t>Lab:</a:t>
            </a:r>
          </a:p>
          <a:p>
            <a:r>
              <a:rPr lang="en-US" b="1" dirty="0" smtClean="0"/>
              <a:t>What </a:t>
            </a:r>
            <a:r>
              <a:rPr lang="en-US" b="1" dirty="0"/>
              <a:t>is the use of MS Office in computer</a:t>
            </a:r>
            <a:endParaRPr lang="en-US" b="1" dirty="0"/>
          </a:p>
          <a:p>
            <a:endParaRPr lang="en-US" dirty="0"/>
          </a:p>
        </p:txBody>
      </p:sp>
    </p:spTree>
    <p:extLst>
      <p:ext uri="{BB962C8B-B14F-4D97-AF65-F5344CB8AC3E}">
        <p14:creationId xmlns:p14="http://schemas.microsoft.com/office/powerpoint/2010/main" val="3272393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b="1" dirty="0"/>
              <a:t>The Application of Computers in the Banking Sector</a:t>
            </a:r>
            <a:br>
              <a:rPr lang="en-US" b="1" dirty="0"/>
            </a:br>
            <a:endParaRPr lang="en-US" dirty="0"/>
          </a:p>
        </p:txBody>
      </p:sp>
      <p:sp>
        <p:nvSpPr>
          <p:cNvPr id="3" name="Content Placeholder 2"/>
          <p:cNvSpPr>
            <a:spLocks noGrp="1"/>
          </p:cNvSpPr>
          <p:nvPr>
            <p:ph sz="quarter" idx="1"/>
          </p:nvPr>
        </p:nvSpPr>
        <p:spPr/>
        <p:txBody>
          <a:bodyPr>
            <a:normAutofit fontScale="92500" lnSpcReduction="10000"/>
          </a:bodyPr>
          <a:lstStyle/>
          <a:p>
            <a:pPr marL="0" indent="0" fontAlgn="base">
              <a:buNone/>
            </a:pPr>
            <a:r>
              <a:rPr lang="en-US" b="1" dirty="0" smtClean="0"/>
              <a:t>The </a:t>
            </a:r>
            <a:r>
              <a:rPr lang="en-US" b="1" dirty="0"/>
              <a:t>Application of Computers in the Banking Sector</a:t>
            </a:r>
          </a:p>
          <a:p>
            <a:pPr fontAlgn="base"/>
            <a:r>
              <a:rPr lang="en-US" dirty="0" smtClean="0"/>
              <a:t>An </a:t>
            </a:r>
            <a:r>
              <a:rPr lang="en-US" dirty="0"/>
              <a:t>ATM is an example of a computer application in banking.</a:t>
            </a:r>
          </a:p>
          <a:p>
            <a:pPr fontAlgn="base"/>
            <a:r>
              <a:rPr lang="en-US" dirty="0"/>
              <a:t>Computers in the banking sector have enhanced customer service and productivity regarding account management, while streamlining back-office activities. The biggest impact is in the area of competition. Small banking institutions can access the same technology as large banking institutions and, therefore, can compete with them more effectively for business.</a:t>
            </a:r>
          </a:p>
          <a:p>
            <a:pPr marL="0" indent="0" fontAlgn="base">
              <a:buNone/>
            </a:pPr>
            <a:r>
              <a:rPr lang="en-US" dirty="0"/>
              <a:t> </a:t>
            </a:r>
          </a:p>
          <a:p>
            <a:endParaRPr lang="en-US" dirty="0"/>
          </a:p>
        </p:txBody>
      </p:sp>
    </p:spTree>
    <p:extLst>
      <p:ext uri="{BB962C8B-B14F-4D97-AF65-F5344CB8AC3E}">
        <p14:creationId xmlns:p14="http://schemas.microsoft.com/office/powerpoint/2010/main" val="3409665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Account Management</a:t>
            </a:r>
            <a:r>
              <a:rPr lang="en-US" dirty="0"/>
              <a:t/>
            </a:r>
            <a:br>
              <a:rPr lang="en-US" dirty="0"/>
            </a:br>
            <a:endParaRPr lang="en-US" b="1" dirty="0"/>
          </a:p>
        </p:txBody>
      </p:sp>
      <p:sp>
        <p:nvSpPr>
          <p:cNvPr id="3" name="Content Placeholder 2"/>
          <p:cNvSpPr>
            <a:spLocks noGrp="1"/>
          </p:cNvSpPr>
          <p:nvPr>
            <p:ph sz="quarter" idx="1"/>
          </p:nvPr>
        </p:nvSpPr>
        <p:spPr/>
        <p:txBody>
          <a:bodyPr/>
          <a:lstStyle/>
          <a:p>
            <a:pPr fontAlgn="base"/>
            <a:r>
              <a:rPr lang="en-US" b="1" dirty="0"/>
              <a:t>Account Management</a:t>
            </a:r>
          </a:p>
          <a:p>
            <a:pPr marL="0" indent="0" fontAlgn="base">
              <a:buNone/>
            </a:pPr>
            <a:r>
              <a:rPr lang="en-US" dirty="0"/>
              <a:t>In banking, activities start with banks automating customer accounts, which allows personnel to create, update and maintain customer records. Banking hardware and software have enhanced the accuracy of accounts that tellers and other banking personnel process.</a:t>
            </a:r>
          </a:p>
          <a:p>
            <a:endParaRPr lang="en-US" dirty="0"/>
          </a:p>
        </p:txBody>
      </p:sp>
    </p:spTree>
    <p:extLst>
      <p:ext uri="{BB962C8B-B14F-4D97-AF65-F5344CB8AC3E}">
        <p14:creationId xmlns:p14="http://schemas.microsoft.com/office/powerpoint/2010/main" val="12441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Electronic Transactions</a:t>
            </a:r>
            <a:br>
              <a:rPr lang="en-US" b="1" dirty="0"/>
            </a:br>
            <a:endParaRPr lang="en-US" dirty="0"/>
          </a:p>
        </p:txBody>
      </p:sp>
      <p:sp>
        <p:nvSpPr>
          <p:cNvPr id="3" name="Content Placeholder 2"/>
          <p:cNvSpPr>
            <a:spLocks noGrp="1"/>
          </p:cNvSpPr>
          <p:nvPr>
            <p:ph sz="quarter" idx="1"/>
          </p:nvPr>
        </p:nvSpPr>
        <p:spPr/>
        <p:txBody>
          <a:bodyPr/>
          <a:lstStyle/>
          <a:p>
            <a:pPr fontAlgn="base"/>
            <a:r>
              <a:rPr lang="en-US" b="1" dirty="0"/>
              <a:t>Electronic Transactions</a:t>
            </a:r>
          </a:p>
          <a:p>
            <a:pPr marL="0" indent="0" fontAlgn="base">
              <a:buNone/>
            </a:pPr>
            <a:r>
              <a:rPr lang="en-US" dirty="0"/>
              <a:t>Banking systems must perform electronic transactions. Direct deposit is an example of an electronic transaction. Computers processing electronic transactions must have hardware and software encryption capabilities to keep data from being compromised during a </a:t>
            </a:r>
            <a:r>
              <a:rPr lang="en-US" dirty="0" smtClean="0"/>
              <a:t>transmission.</a:t>
            </a:r>
            <a:endParaRPr lang="en-US" dirty="0"/>
          </a:p>
          <a:p>
            <a:endParaRPr lang="en-US" dirty="0"/>
          </a:p>
        </p:txBody>
      </p:sp>
    </p:spTree>
    <p:extLst>
      <p:ext uri="{BB962C8B-B14F-4D97-AF65-F5344CB8AC3E}">
        <p14:creationId xmlns:p14="http://schemas.microsoft.com/office/powerpoint/2010/main" val="723981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Web-based Banking</a:t>
            </a:r>
            <a:br>
              <a:rPr lang="en-US" b="1" dirty="0"/>
            </a:br>
            <a:endParaRPr lang="en-US" dirty="0"/>
          </a:p>
        </p:txBody>
      </p:sp>
      <p:sp>
        <p:nvSpPr>
          <p:cNvPr id="3" name="Content Placeholder 2"/>
          <p:cNvSpPr>
            <a:spLocks noGrp="1"/>
          </p:cNvSpPr>
          <p:nvPr>
            <p:ph sz="quarter" idx="1"/>
          </p:nvPr>
        </p:nvSpPr>
        <p:spPr/>
        <p:txBody>
          <a:bodyPr>
            <a:normAutofit/>
          </a:bodyPr>
          <a:lstStyle/>
          <a:p>
            <a:pPr fontAlgn="base"/>
            <a:r>
              <a:rPr lang="en-US" b="1" dirty="0"/>
              <a:t>Web-based Banking</a:t>
            </a:r>
          </a:p>
          <a:p>
            <a:pPr marL="0" indent="0" fontAlgn="base">
              <a:buNone/>
            </a:pPr>
            <a:r>
              <a:rPr lang="en-US" dirty="0"/>
              <a:t>Web-based banking systems use a dedicated server through a bank network system. An area of the banking system is partitioned for Internet applications. Web-based banking systems by law must include secure servers and authenticated certificates regarding transactions from the Federal Deposit Insurance Company and the Federal Reserve Board.</a:t>
            </a:r>
          </a:p>
          <a:p>
            <a:endParaRPr lang="en-US" dirty="0"/>
          </a:p>
        </p:txBody>
      </p:sp>
    </p:spTree>
    <p:extLst>
      <p:ext uri="{BB962C8B-B14F-4D97-AF65-F5344CB8AC3E}">
        <p14:creationId xmlns:p14="http://schemas.microsoft.com/office/powerpoint/2010/main" val="2245335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Applications </a:t>
            </a:r>
            <a:r>
              <a:rPr lang="en-US" b="1" dirty="0"/>
              <a:t>of computer in Governance</a:t>
            </a:r>
            <a:endParaRPr lang="en-US" dirty="0"/>
          </a:p>
        </p:txBody>
      </p:sp>
      <p:sp>
        <p:nvSpPr>
          <p:cNvPr id="3" name="Content Placeholder 2"/>
          <p:cNvSpPr>
            <a:spLocks noGrp="1"/>
          </p:cNvSpPr>
          <p:nvPr>
            <p:ph sz="quarter" idx="1"/>
          </p:nvPr>
        </p:nvSpPr>
        <p:spPr/>
        <p:txBody>
          <a:bodyPr/>
          <a:lstStyle/>
          <a:p>
            <a:r>
              <a:rPr lang="en-US" b="1" dirty="0"/>
              <a:t>Government</a:t>
            </a:r>
            <a:r>
              <a:rPr lang="en-US" dirty="0"/>
              <a:t> employees use </a:t>
            </a:r>
            <a:r>
              <a:rPr lang="en-US" b="1" dirty="0"/>
              <a:t>computers</a:t>
            </a:r>
            <a:r>
              <a:rPr lang="en-US" dirty="0"/>
              <a:t> for communication, word and data processing and project management among other </a:t>
            </a:r>
            <a:r>
              <a:rPr lang="en-US" b="1" dirty="0"/>
              <a:t>applications</a:t>
            </a:r>
            <a:r>
              <a:rPr lang="en-US" dirty="0"/>
              <a:t>. </a:t>
            </a:r>
            <a:endParaRPr lang="en-US" dirty="0" smtClean="0"/>
          </a:p>
          <a:p>
            <a:r>
              <a:rPr lang="en-US" b="1" dirty="0" smtClean="0"/>
              <a:t>Computers</a:t>
            </a:r>
            <a:r>
              <a:rPr lang="en-US" dirty="0"/>
              <a:t> have become part of daily life, and like businesses and individuals, federal and state offices use </a:t>
            </a:r>
            <a:r>
              <a:rPr lang="en-US" b="1" dirty="0"/>
              <a:t>computers</a:t>
            </a:r>
            <a:r>
              <a:rPr lang="en-US" dirty="0"/>
              <a:t> in their daily office operations</a:t>
            </a:r>
          </a:p>
        </p:txBody>
      </p:sp>
    </p:spTree>
    <p:extLst>
      <p:ext uri="{BB962C8B-B14F-4D97-AF65-F5344CB8AC3E}">
        <p14:creationId xmlns:p14="http://schemas.microsoft.com/office/powerpoint/2010/main" val="1702907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computer in e governance</a:t>
            </a:r>
            <a:endParaRPr lang="en-US" dirty="0"/>
          </a:p>
        </p:txBody>
      </p:sp>
      <p:sp>
        <p:nvSpPr>
          <p:cNvPr id="3" name="Content Placeholder 2"/>
          <p:cNvSpPr>
            <a:spLocks noGrp="1"/>
          </p:cNvSpPr>
          <p:nvPr>
            <p:ph sz="quarter" idx="1"/>
          </p:nvPr>
        </p:nvSpPr>
        <p:spPr/>
        <p:txBody>
          <a:bodyPr/>
          <a:lstStyle/>
          <a:p>
            <a:r>
              <a:rPr lang="en-US" b="1" dirty="0"/>
              <a:t>computer in e governance </a:t>
            </a:r>
            <a:endParaRPr lang="en-US" b="1" dirty="0" smtClean="0"/>
          </a:p>
          <a:p>
            <a:pPr marL="0" indent="0">
              <a:buNone/>
            </a:pPr>
            <a:r>
              <a:rPr lang="en-US" dirty="0" smtClean="0"/>
              <a:t>It </a:t>
            </a:r>
            <a:r>
              <a:rPr lang="en-US" dirty="0"/>
              <a:t>is further a synthesis of </a:t>
            </a:r>
            <a:r>
              <a:rPr lang="en-US" b="1" dirty="0"/>
              <a:t>computers</a:t>
            </a:r>
            <a:r>
              <a:rPr lang="en-US" dirty="0"/>
              <a:t> and communication. </a:t>
            </a:r>
            <a:r>
              <a:rPr lang="en-US" b="1" dirty="0"/>
              <a:t>e</a:t>
            </a:r>
            <a:r>
              <a:rPr lang="en-US" dirty="0"/>
              <a:t>-</a:t>
            </a:r>
            <a:r>
              <a:rPr lang="en-US" b="1" dirty="0"/>
              <a:t>Governance</a:t>
            </a:r>
            <a:r>
              <a:rPr lang="en-US" dirty="0"/>
              <a:t> is the </a:t>
            </a:r>
            <a:r>
              <a:rPr lang="en-US" b="1" dirty="0"/>
              <a:t>use</a:t>
            </a:r>
            <a:r>
              <a:rPr lang="en-US" dirty="0"/>
              <a:t> of ICT to promote more efficient and cost-effective </a:t>
            </a:r>
            <a:r>
              <a:rPr lang="en-US" b="1" dirty="0"/>
              <a:t>governance</a:t>
            </a:r>
            <a:r>
              <a:rPr lang="en-US" dirty="0"/>
              <a:t>, facilitate working of government services, allow greater public access to information, and make government more accountable to the citizens</a:t>
            </a:r>
          </a:p>
          <a:p>
            <a:endParaRPr lang="en-US" dirty="0"/>
          </a:p>
        </p:txBody>
      </p:sp>
    </p:spTree>
    <p:extLst>
      <p:ext uri="{BB962C8B-B14F-4D97-AF65-F5344CB8AC3E}">
        <p14:creationId xmlns:p14="http://schemas.microsoft.com/office/powerpoint/2010/main" val="116253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Examples of e</a:t>
            </a:r>
            <a:r>
              <a:rPr lang="en-US" dirty="0"/>
              <a:t>-</a:t>
            </a:r>
            <a:r>
              <a:rPr lang="en-US" b="1" dirty="0"/>
              <a:t>Government</a:t>
            </a:r>
            <a:endParaRPr lang="en-US" dirty="0"/>
          </a:p>
        </p:txBody>
      </p:sp>
      <p:sp>
        <p:nvSpPr>
          <p:cNvPr id="3" name="Content Placeholder 2"/>
          <p:cNvSpPr>
            <a:spLocks noGrp="1"/>
          </p:cNvSpPr>
          <p:nvPr>
            <p:ph sz="quarter" idx="1"/>
          </p:nvPr>
        </p:nvSpPr>
        <p:spPr/>
        <p:txBody>
          <a:bodyPr>
            <a:normAutofit/>
          </a:bodyPr>
          <a:lstStyle/>
          <a:p>
            <a:r>
              <a:rPr lang="en-US" b="1" dirty="0" smtClean="0"/>
              <a:t>Examples </a:t>
            </a:r>
            <a:r>
              <a:rPr lang="en-US" b="1" dirty="0"/>
              <a:t>of e</a:t>
            </a:r>
            <a:r>
              <a:rPr lang="en-US" dirty="0"/>
              <a:t>-</a:t>
            </a:r>
            <a:r>
              <a:rPr lang="en-US" b="1" dirty="0"/>
              <a:t>Government</a:t>
            </a:r>
            <a:r>
              <a:rPr lang="en-US" dirty="0"/>
              <a:t> - can be various services offered for citizens or businesses or between PA institutions, such as: </a:t>
            </a:r>
            <a:r>
              <a:rPr lang="en-US" b="1" dirty="0"/>
              <a:t>e</a:t>
            </a:r>
            <a:r>
              <a:rPr lang="en-US" dirty="0"/>
              <a:t>-procurement, filling tax returns, renew ID, passport or driving </a:t>
            </a:r>
            <a:r>
              <a:rPr lang="en-US" dirty="0" smtClean="0"/>
              <a:t>licence</a:t>
            </a:r>
            <a:r>
              <a:rPr lang="en-US" dirty="0"/>
              <a:t>, apply for extract from the criminal register or commercial register, all the forms and application required for starting </a:t>
            </a:r>
            <a:r>
              <a:rPr lang="en-US" dirty="0" smtClean="0"/>
              <a:t>.</a:t>
            </a:r>
            <a:endParaRPr lang="en-US" dirty="0"/>
          </a:p>
          <a:p>
            <a:endParaRPr lang="en-US" dirty="0"/>
          </a:p>
        </p:txBody>
      </p:sp>
    </p:spTree>
    <p:extLst>
      <p:ext uri="{BB962C8B-B14F-4D97-AF65-F5344CB8AC3E}">
        <p14:creationId xmlns:p14="http://schemas.microsoft.com/office/powerpoint/2010/main" val="215541354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6</TotalTime>
  <Words>312</Words>
  <Application>Microsoft Office PowerPoint</Application>
  <PresentationFormat>On-screen Show (4:3)</PresentationFormat>
  <Paragraphs>35</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Civic</vt:lpstr>
      <vt:lpstr>Application of Computer</vt:lpstr>
      <vt:lpstr>Topics </vt:lpstr>
      <vt:lpstr>The Application of Computers in the Banking Sector </vt:lpstr>
      <vt:lpstr>Account Management </vt:lpstr>
      <vt:lpstr>Electronic Transactions </vt:lpstr>
      <vt:lpstr>Web-based Banking </vt:lpstr>
      <vt:lpstr>Applications of computer in Governance</vt:lpstr>
      <vt:lpstr>computer in e governance</vt:lpstr>
      <vt:lpstr>Examples of e-Government</vt:lpstr>
      <vt:lpstr>Lab activity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Application of Computer</dc:title>
  <dc:creator>alia munawar</dc:creator>
  <cp:lastModifiedBy>Alia manawar</cp:lastModifiedBy>
  <cp:revision>4</cp:revision>
  <dcterms:created xsi:type="dcterms:W3CDTF">2006-08-16T00:00:00Z</dcterms:created>
  <dcterms:modified xsi:type="dcterms:W3CDTF">2020-04-07T10:25:55Z</dcterms:modified>
</cp:coreProperties>
</file>